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67" r:id="rId6"/>
    <p:sldId id="47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82"/>
  </p:normalViewPr>
  <p:slideViewPr>
    <p:cSldViewPr snapToGrid="0" snapToObjects="1">
      <p:cViewPr varScale="1">
        <p:scale>
          <a:sx n="49" d="100"/>
          <a:sy n="49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F778-7DE8-E344-94CA-4386C8CCFB0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0F135-9E74-2E47-9D63-10AAB6A77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94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FC735-A942-7F49-8FDF-8CBE2DE6A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D77FF0-130A-6C42-919F-845CCFE0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173990-35D9-0446-9B55-1EA8E0A8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518F3-EA57-A84D-B598-CD7F669DE00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BAEB0-C03A-2641-BAED-7E54BDD1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2956B-3020-E046-A250-9AEA5C00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9EF5C-129B-244A-B20F-81C7E9FBCF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5AC340-6AA0-624D-ADC5-02411971D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E94B0-1664-344B-B5BB-E5A9CFD6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877548" cy="85803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2F8BC4-87EB-6F4C-BF5D-A77349450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351586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7F8EA0-5092-B54F-B109-331675C1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77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3C6513-03D0-504A-88CE-8E34A9658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86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B07DB-9E74-444C-8E4F-94B1AEC6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64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EC685A-1C1F-A14D-90AA-52CE45FDD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302707"/>
            <a:ext cx="10922000" cy="46713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3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CCC2C5-0F16-104D-8E5C-963B3608A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D10EA-2259-EA4C-B22F-D2CDEC696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780" y="4374195"/>
            <a:ext cx="4308475" cy="836633"/>
          </a:xfrm>
        </p:spPr>
        <p:txBody>
          <a:bodyPr anchor="t" anchorCtr="1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777F9D9-0D28-B946-B9F7-543E7B60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0780" y="1515649"/>
            <a:ext cx="4308475" cy="26680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4AF51-ECC0-CC4A-B650-6FA3FF14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56D0E0-2711-CE4E-B0EE-4513A4723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1" y="1415441"/>
            <a:ext cx="5393499" cy="44467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5441"/>
            <a:ext cx="5393498" cy="4446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5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36369-973D-784B-A80C-E1A69C24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5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94EC8-8588-164D-AEA0-9F8C376BD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ADFF9-2F12-784F-AAE3-4EA7A342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696574" cy="883085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4BB71-118A-F448-A5A5-549E5EEC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35158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7D3CC8-9986-B542-AA48-3479F3182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26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1C00EA-E55C-674B-9E37-3B7AB667DF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461170-925C-B540-9262-729FF21A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385445"/>
            <a:ext cx="10922000" cy="91503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5CC43-B8E8-A646-AA84-BD13C40E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0" y="1835785"/>
            <a:ext cx="10922000" cy="41382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1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3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5EF92-7268-C244-96EA-72D60F8A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780" y="4342111"/>
            <a:ext cx="4308475" cy="836633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Liam Mitchell | @UofTMed_LIAM</a:t>
            </a:r>
            <a:br>
              <a:rPr lang="en-US" sz="2000" dirty="0"/>
            </a:br>
            <a:r>
              <a:rPr lang="en-US" sz="2000" i="1" dirty="0"/>
              <a:t>So you’ve created a </a:t>
            </a:r>
            <a:r>
              <a:rPr lang="en-US" sz="2000" i="1" dirty="0" err="1"/>
              <a:t>strat</a:t>
            </a:r>
            <a:r>
              <a:rPr lang="en-US" sz="2000" i="1" dirty="0"/>
              <a:t> plan, now what?</a:t>
            </a:r>
            <a:endParaRPr lang="en-US" i="1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77B5531A-C1D4-104D-BA2A-905A3EC4B2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63" b="2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55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706F3-4028-234A-A6D8-452D22C6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BEC1C5-20A6-5240-88DA-D1777860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20" y="1797885"/>
            <a:ext cx="2503577" cy="3576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F25750-730D-6F48-920A-91619364F65B}"/>
              </a:ext>
            </a:extLst>
          </p:cNvPr>
          <p:cNvSpPr txBox="1"/>
          <p:nvPr/>
        </p:nvSpPr>
        <p:spPr>
          <a:xfrm>
            <a:off x="2185161" y="5551141"/>
            <a:ext cx="7950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21D847-245F-454F-B8ED-EF0E72A11F84}"/>
              </a:ext>
            </a:extLst>
          </p:cNvPr>
          <p:cNvSpPr txBox="1"/>
          <p:nvPr/>
        </p:nvSpPr>
        <p:spPr>
          <a:xfrm>
            <a:off x="7223874" y="5524522"/>
            <a:ext cx="17456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Postcard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3E86475-CF57-5A4D-8103-769A9D6FC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3854">
            <a:off x="5297961" y="1657675"/>
            <a:ext cx="2522304" cy="3591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8913F9E-2835-7E4F-8399-1F5A0D40F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7922">
            <a:off x="8410121" y="1622077"/>
            <a:ext cx="2577596" cy="36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706F3-4028-234A-A6D8-452D22C6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3EB700-88EC-E242-896C-46436C25DD43}"/>
              </a:ext>
            </a:extLst>
          </p:cNvPr>
          <p:cNvSpPr txBox="1"/>
          <p:nvPr/>
        </p:nvSpPr>
        <p:spPr>
          <a:xfrm>
            <a:off x="2837214" y="5621795"/>
            <a:ext cx="21768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E-Blast in January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74C263-0F52-0F40-960B-3F91E60DDB42}"/>
              </a:ext>
            </a:extLst>
          </p:cNvPr>
          <p:cNvSpPr txBox="1"/>
          <p:nvPr/>
        </p:nvSpPr>
        <p:spPr>
          <a:xfrm>
            <a:off x="7840838" y="5628212"/>
            <a:ext cx="7368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258DCC-042C-F848-BBB7-19D6D04D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78" y="1679175"/>
            <a:ext cx="2246614" cy="3789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5FAE84-E474-4145-8AFA-11FA4BB9D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41" y="1679175"/>
            <a:ext cx="4159062" cy="3789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234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706F3-4028-234A-A6D8-452D22C6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Engagement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77D2DF-7F74-AA45-9CEB-0D23C8178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67" y="1612265"/>
            <a:ext cx="2895647" cy="34129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823A97-3282-4E4E-9483-F7996A5D2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1612265"/>
            <a:ext cx="2995602" cy="3412900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2B9174C-2C17-D644-A042-813582914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46" y="1789353"/>
            <a:ext cx="2993160" cy="3929455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1A8B1D2-1B79-7947-920F-3E041AAAA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7" y="2680968"/>
            <a:ext cx="3272340" cy="30378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918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9C32EF-D58A-7740-A655-A75184BE2619}"/>
              </a:ext>
            </a:extLst>
          </p:cNvPr>
          <p:cNvSpPr/>
          <p:nvPr/>
        </p:nvSpPr>
        <p:spPr bwMode="auto">
          <a:xfrm>
            <a:off x="0" y="0"/>
            <a:ext cx="39624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946396-29A0-3347-8E41-DF483FB0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843346"/>
            <a:ext cx="3232727" cy="4532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045357-23DD-C749-B3FA-ADEAF481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193801"/>
            <a:ext cx="1945233" cy="335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ACB4D1-0E97-8947-8F17-B579B47AB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6138"/>
            <a:ext cx="2133600" cy="4775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7C49DC-C098-D441-A0DC-58FF3E0097C2}"/>
              </a:ext>
            </a:extLst>
          </p:cNvPr>
          <p:cNvSpPr txBox="1"/>
          <p:nvPr/>
        </p:nvSpPr>
        <p:spPr>
          <a:xfrm>
            <a:off x="4278405" y="1193801"/>
            <a:ext cx="436880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Strategic Domains of Focus: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3BED6B-FECE-E445-B97F-9B6511D6B0EE}"/>
              </a:ext>
            </a:extLst>
          </p:cNvPr>
          <p:cNvSpPr txBox="1"/>
          <p:nvPr/>
        </p:nvSpPr>
        <p:spPr>
          <a:xfrm>
            <a:off x="4278405" y="390473"/>
            <a:ext cx="5483395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vision will be realized through </a:t>
            </a:r>
            <a:r>
              <a:rPr lang="en-US" sz="1333" u="sng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in five areas</a:t>
            </a:r>
            <a:r>
              <a:rPr lang="en-US" sz="1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74C80B-7E04-9544-86EE-875D5B0CCCC8}"/>
              </a:ext>
            </a:extLst>
          </p:cNvPr>
          <p:cNvSpPr txBox="1"/>
          <p:nvPr/>
        </p:nvSpPr>
        <p:spPr>
          <a:xfrm>
            <a:off x="4278405" y="4697524"/>
            <a:ext cx="4368800" cy="287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Enablers to Support these Domains: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F42BDF-1885-994E-A7CA-A37A844A4937}"/>
              </a:ext>
            </a:extLst>
          </p:cNvPr>
          <p:cNvSpPr txBox="1"/>
          <p:nvPr/>
        </p:nvSpPr>
        <p:spPr>
          <a:xfrm>
            <a:off x="4950002" y="1805833"/>
            <a:ext cx="1247599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 of Collaboration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4499D6C-CE79-E74C-BE1B-D427881BFC26}"/>
              </a:ext>
            </a:extLst>
          </p:cNvPr>
          <p:cNvSpPr txBox="1"/>
          <p:nvPr/>
        </p:nvSpPr>
        <p:spPr>
          <a:xfrm>
            <a:off x="7357533" y="1805834"/>
            <a:ext cx="1583268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Groundbreaking Imagination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1766661-C206-9F4C-A639-C7405B97E3DC}"/>
              </a:ext>
            </a:extLst>
          </p:cNvPr>
          <p:cNvSpPr txBox="1"/>
          <p:nvPr/>
        </p:nvSpPr>
        <p:spPr>
          <a:xfrm>
            <a:off x="10160001" y="1805834"/>
            <a:ext cx="1828801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b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Equity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3940561-5910-2D4C-91B2-788B538B3635}"/>
              </a:ext>
            </a:extLst>
          </p:cNvPr>
          <p:cNvSpPr txBox="1"/>
          <p:nvPr/>
        </p:nvSpPr>
        <p:spPr>
          <a:xfrm>
            <a:off x="4867572" y="5390515"/>
            <a:ext cx="2749473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Health and Wellbeing</a:t>
            </a:r>
            <a:b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We Do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4F507B4-BEB4-3044-ACB4-591BB3CCFD78}"/>
              </a:ext>
            </a:extLst>
          </p:cNvPr>
          <p:cNvSpPr txBox="1"/>
          <p:nvPr/>
        </p:nvSpPr>
        <p:spPr>
          <a:xfrm>
            <a:off x="9179097" y="5390515"/>
            <a:ext cx="2496172" cy="90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467" b="1" dirty="0">
                <a:solidFill>
                  <a:srgbClr val="3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Infrastructure, Policies and Technology that Compel Collaboration and Support Sustainability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D2A42D-D256-DE4A-BDDF-E8554603B26D}"/>
              </a:ext>
            </a:extLst>
          </p:cNvPr>
          <p:cNvSpPr txBox="1"/>
          <p:nvPr/>
        </p:nvSpPr>
        <p:spPr>
          <a:xfrm>
            <a:off x="4407600" y="2565890"/>
            <a:ext cx="2032000" cy="1672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Everything we do will set us up for exponential impact that draws on the diverse voices in our unparalleled research, learning and clinical network.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67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60E805-A1AA-4448-8F8E-597B82737179}"/>
              </a:ext>
            </a:extLst>
          </p:cNvPr>
          <p:cNvSpPr txBox="1"/>
          <p:nvPr/>
        </p:nvSpPr>
        <p:spPr>
          <a:xfrm>
            <a:off x="6822047" y="2565890"/>
            <a:ext cx="2032000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cultivate and bring to life ideas that impact scholarship and society.</a:t>
            </a:r>
            <a:endParaRPr lang="en-US" alt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67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FE27A0-203C-D548-8AD8-7B40870B8986}"/>
              </a:ext>
            </a:extLst>
          </p:cNvPr>
          <p:cNvSpPr txBox="1"/>
          <p:nvPr/>
        </p:nvSpPr>
        <p:spPr>
          <a:xfrm>
            <a:off x="9652000" y="2547997"/>
            <a:ext cx="20320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buClr>
                <a:srgbClr val="89959F"/>
              </a:buClr>
            </a:pP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environment will draw in and draw on our global outlook through diverse perspectives from a range of disciplines. Our graduates will be internationally recognized and a change force for equity.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A01D078-005F-7D4F-A63C-C03B6AA51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73" y="1855096"/>
            <a:ext cx="349560" cy="3495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6F2FBA0-4400-0D40-9AF7-7010C4D02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15" y="1855515"/>
            <a:ext cx="426597" cy="3591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76144B2-3524-CD4F-B827-0016B89079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4" y="1853750"/>
            <a:ext cx="360873" cy="3608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57AA5D0-AB27-C042-913D-5BB6AAFE5D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72" y="5461001"/>
            <a:ext cx="406400" cy="4055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674D032-0AD4-CE47-B890-C29D49EA1C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461000"/>
            <a:ext cx="406400" cy="3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25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136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 Presentation</vt:lpstr>
      <vt:lpstr>Liam Mitchell | @UofTMed_LIAM So you’ve created a strat plan, now what?</vt:lpstr>
      <vt:lpstr>Print</vt:lpstr>
      <vt:lpstr>Digital</vt:lpstr>
      <vt:lpstr>Personal Engagement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Larysa Woloszansky</cp:lastModifiedBy>
  <cp:revision>15</cp:revision>
  <dcterms:created xsi:type="dcterms:W3CDTF">2019-05-07T16:47:56Z</dcterms:created>
  <dcterms:modified xsi:type="dcterms:W3CDTF">2019-05-14T16:05:03Z</dcterms:modified>
</cp:coreProperties>
</file>