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FC735-A942-7F49-8FDF-8CBE2DE6A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D77FF0-130A-6C42-919F-845CCFE02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173990-35D9-0446-9B55-1EA8E0A8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518F3-EA57-A84D-B598-CD7F669DE00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9BAEB0-C03A-2641-BAED-7E54BDD1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02956B-3020-E046-A250-9AEA5C00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9EF5C-129B-244A-B20F-81C7E9FBCF4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5AC340-6AA0-624D-ADC5-02411971D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E94B0-1664-344B-B5BB-E5A9CFD6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57200"/>
            <a:ext cx="10877548" cy="85803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2F8BC4-87EB-6F4C-BF5D-A77349450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351586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7F8EA0-5092-B54F-B109-331675C1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2057400"/>
            <a:ext cx="41147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77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3C6513-03D0-504A-88CE-8E34A9658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B07DB-9E74-444C-8E4F-94B1AEC6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1CFD7-24D3-DD41-A791-862CF22B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64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EC685A-1C1F-A14D-90AA-52CE45FDDC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1CFD7-24D3-DD41-A791-862CF22B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1302707"/>
            <a:ext cx="10922000" cy="46713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38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CCC2C5-0F16-104D-8E5C-963B3608A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D10EA-2259-EA4C-B22F-D2CDEC696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780" y="4374195"/>
            <a:ext cx="4308475" cy="836633"/>
          </a:xfrm>
        </p:spPr>
        <p:txBody>
          <a:bodyPr anchor="t" anchorCtr="1">
            <a:normAutofit/>
          </a:bodyPr>
          <a:lstStyle>
            <a:lvl1pPr algn="ctr">
              <a:defRPr sz="2400"/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777F9D9-0D28-B946-B9F7-543E7B6057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0780" y="1515649"/>
            <a:ext cx="4308475" cy="26680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4AF51-ECC0-CC4A-B650-6FA3FF14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644929-2FF2-5542-8DFF-43C8F36E2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6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A5E63F-BB29-534F-ABED-F6699A96F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86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0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56D0E0-2711-CE4E-B0EE-4513A4723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644929-2FF2-5542-8DFF-43C8F36E2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1" y="1415441"/>
            <a:ext cx="5393499" cy="44467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A5E63F-BB29-534F-ABED-F6699A96F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15441"/>
            <a:ext cx="5393498" cy="4446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51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36369-973D-784B-A80C-E1A69C24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58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894EC8-8588-164D-AEA0-9F8C376BD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ADFF9-2F12-784F-AAE3-4EA7A342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57200"/>
            <a:ext cx="10696574" cy="883085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24BB71-118A-F448-A5A5-549E5EEC7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35158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7D3CC8-9986-B542-AA48-3479F3182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2057400"/>
            <a:ext cx="41147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26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1C00EA-E55C-674B-9E37-3B7AB667DF1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461170-925C-B540-9262-729FF21A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" y="385445"/>
            <a:ext cx="10922000" cy="91503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55CC43-B8E8-A646-AA84-BD13C40E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20" y="1835785"/>
            <a:ext cx="10922000" cy="41382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31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3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5EF92-7268-C244-96EA-72D60F8A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780" y="4183692"/>
            <a:ext cx="4308475" cy="1027136"/>
          </a:xfrm>
        </p:spPr>
        <p:txBody>
          <a:bodyPr>
            <a:noAutofit/>
          </a:bodyPr>
          <a:lstStyle/>
          <a:p>
            <a:r>
              <a:rPr lang="en-US" dirty="0" smtClean="0"/>
              <a:t>Gillian Mathurin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err="1" smtClean="0"/>
              <a:t>Munk</a:t>
            </a:r>
            <a:r>
              <a:rPr lang="en-US" sz="1600" dirty="0" smtClean="0"/>
              <a:t> School of Global Affairs &amp; Public Policy</a:t>
            </a:r>
            <a:endParaRPr lang="en-US" sz="16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2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556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706F3-4028-234A-A6D8-452D22C6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" y="548283"/>
            <a:ext cx="10922000" cy="915035"/>
          </a:xfrm>
        </p:spPr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Canva</a:t>
            </a:r>
            <a:r>
              <a:rPr lang="en-US" dirty="0" smtClean="0"/>
              <a:t> for Work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Pre-load branding kit</a:t>
            </a:r>
          </a:p>
          <a:p>
            <a:r>
              <a:rPr lang="en-CA" dirty="0" smtClean="0"/>
              <a:t>Templates/designs</a:t>
            </a:r>
          </a:p>
          <a:p>
            <a:r>
              <a:rPr lang="en-CA" dirty="0" smtClean="0"/>
              <a:t>Add team members</a:t>
            </a:r>
            <a:endParaRPr lang="en-CA" dirty="0"/>
          </a:p>
          <a:p>
            <a:r>
              <a:rPr lang="en-CA" dirty="0" smtClean="0"/>
              <a:t>‘Magic resize’ </a:t>
            </a:r>
          </a:p>
          <a:p>
            <a:r>
              <a:rPr lang="en-CA" dirty="0" smtClean="0"/>
              <a:t>Stock images</a:t>
            </a:r>
          </a:p>
          <a:p>
            <a:r>
              <a:rPr lang="en-CA" dirty="0"/>
              <a:t>Share </a:t>
            </a:r>
            <a:r>
              <a:rPr lang="en-CA" dirty="0" smtClean="0"/>
              <a:t>designs</a:t>
            </a:r>
          </a:p>
          <a:p>
            <a:r>
              <a:rPr lang="en-CA" dirty="0" smtClean="0"/>
              <a:t>Download &amp; print</a:t>
            </a:r>
          </a:p>
          <a:p>
            <a:r>
              <a:rPr lang="en-CA" dirty="0" smtClean="0"/>
              <a:t>Connect to social</a:t>
            </a:r>
          </a:p>
          <a:p>
            <a:r>
              <a:rPr lang="en-CA" dirty="0" smtClean="0"/>
              <a:t>Animation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515" y="1869878"/>
            <a:ext cx="2523963" cy="15668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39" y="1852831"/>
            <a:ext cx="2252053" cy="1600901"/>
          </a:xfrm>
          <a:prstGeom prst="rect">
            <a:avLst/>
          </a:prstGeom>
        </p:spPr>
      </p:pic>
      <p:pic>
        <p:nvPicPr>
          <p:cNvPr id="19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r="16279"/>
          <a:stretch/>
        </p:blipFill>
        <p:spPr>
          <a:xfrm>
            <a:off x="9575963" y="1835785"/>
            <a:ext cx="2073163" cy="37891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8" y="3904933"/>
            <a:ext cx="2298144" cy="14186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15" y="3866845"/>
            <a:ext cx="2601937" cy="14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25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28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Office Theme</vt:lpstr>
      <vt:lpstr>PowerPoint Presentation</vt:lpstr>
      <vt:lpstr>Gillian Mathurin Munk School of Global Affairs &amp; Public Policy</vt:lpstr>
      <vt:lpstr>Using Canva for 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Baker</dc:creator>
  <cp:lastModifiedBy>Larysa Woloszansky</cp:lastModifiedBy>
  <cp:revision>10</cp:revision>
  <dcterms:created xsi:type="dcterms:W3CDTF">2019-05-07T16:47:56Z</dcterms:created>
  <dcterms:modified xsi:type="dcterms:W3CDTF">2019-05-14T16:01:35Z</dcterms:modified>
</cp:coreProperties>
</file>