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5" r:id="rId4"/>
    <p:sldId id="260" r:id="rId5"/>
    <p:sldId id="262" r:id="rId6"/>
    <p:sldId id="267" r:id="rId7"/>
    <p:sldId id="268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A99"/>
    <a:srgbClr val="C3D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56"/>
    <p:restoredTop sz="94694"/>
  </p:normalViewPr>
  <p:slideViewPr>
    <p:cSldViewPr snapToGrid="0" snapToObjects="1">
      <p:cViewPr varScale="1">
        <p:scale>
          <a:sx n="53" d="100"/>
          <a:sy n="53" d="100"/>
        </p:scale>
        <p:origin x="9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3C347-68EA-A242-A14E-DDA0BD4A7B0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1DBAB-0543-B942-BB64-653815E18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87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1DBAB-0543-B942-BB64-653815E189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11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1DBAB-0543-B942-BB64-653815E189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5FC735-A942-7F49-8FDF-8CBE2DE6A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D77FF0-130A-6C42-919F-845CCFE02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173990-35D9-0446-9B55-1EA8E0A84F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7518F3-EA57-A84D-B598-CD7F669DE00E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9BAEB0-C03A-2641-BAED-7E54BDD17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02956B-3020-E046-A250-9AEA5C00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9EF5C-129B-244A-B20F-81C7E9FBCF4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A5AC340-6AA0-624D-ADC5-02411971D1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57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4E94B0-1664-344B-B5BB-E5A9CFD6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6" y="457200"/>
            <a:ext cx="10877548" cy="85803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C2F8BC4-87EB-6F4C-BF5D-A77349450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351586" cy="380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7F8EA0-5092-B54F-B109-331675C11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226" y="2057400"/>
            <a:ext cx="41147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770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3C6513-03D0-504A-88CE-8E34A9658E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7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B07DB-9E74-444C-8E4F-94B1AEC60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31CFD7-24D3-DD41-A791-862CF22B4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3649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EC685A-1C1F-A14D-90AA-52CE45FDD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31CFD7-24D3-DD41-A791-862CF22B4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1302707"/>
            <a:ext cx="10922000" cy="46713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4387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CCC2C5-0F16-104D-8E5C-963B3608A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BD10EA-2259-EA4C-B22F-D2CDEC696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0780" y="4374195"/>
            <a:ext cx="4308475" cy="836633"/>
          </a:xfrm>
        </p:spPr>
        <p:txBody>
          <a:bodyPr anchor="t" anchorCtr="1">
            <a:normAutofit/>
          </a:bodyPr>
          <a:lstStyle>
            <a:lvl1pPr algn="ctr">
              <a:defRPr sz="2400"/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3777F9D9-0D28-B946-B9F7-543E7B6057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0780" y="1515649"/>
            <a:ext cx="4308475" cy="266804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9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B4AF51-ECC0-CC4A-B650-6FA3FF14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644929-2FF2-5542-8DFF-43C8F36E2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86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A5E63F-BB29-534F-ABED-F6699A96F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86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280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56D0E0-2711-CE4E-B0EE-4513A4723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644929-2FF2-5542-8DFF-43C8F36E2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301" y="1415441"/>
            <a:ext cx="5393499" cy="44467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A5E63F-BB29-534F-ABED-F6699A96F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15441"/>
            <a:ext cx="5393498" cy="4446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251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236369-973D-784B-A80C-E1A69C241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7583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894EC8-8588-164D-AEA0-9F8C376BD8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4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8ADFF9-2F12-784F-AAE3-4EA7A3424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6" y="457200"/>
            <a:ext cx="10696574" cy="883085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24BB71-118A-F448-A5A5-549E5EEC7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49462"/>
            <a:ext cx="6351586" cy="3811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7D3CC8-9986-B542-AA48-3479F3182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226" y="2057400"/>
            <a:ext cx="41147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426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41C00EA-E55C-674B-9E37-3B7AB667DF1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3461170-925C-B540-9262-729FF21A7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385445"/>
            <a:ext cx="10922000" cy="91503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55CC43-B8E8-A646-AA84-BD13C40E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835785"/>
            <a:ext cx="10922000" cy="413829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831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tiff"/><Relationship Id="rId18" Type="http://schemas.openxmlformats.org/officeDocument/2006/relationships/image" Target="../media/image28.jpg"/><Relationship Id="rId3" Type="http://schemas.openxmlformats.org/officeDocument/2006/relationships/image" Target="../media/image13.tiff"/><Relationship Id="rId21" Type="http://schemas.openxmlformats.org/officeDocument/2006/relationships/image" Target="../media/image31.tiff"/><Relationship Id="rId7" Type="http://schemas.openxmlformats.org/officeDocument/2006/relationships/image" Target="../media/image17.jpeg"/><Relationship Id="rId12" Type="http://schemas.openxmlformats.org/officeDocument/2006/relationships/image" Target="../media/image22.tiff"/><Relationship Id="rId17" Type="http://schemas.openxmlformats.org/officeDocument/2006/relationships/image" Target="../media/image27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jpg"/><Relationship Id="rId20" Type="http://schemas.openxmlformats.org/officeDocument/2006/relationships/image" Target="../media/image30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tiff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5" Type="http://schemas.openxmlformats.org/officeDocument/2006/relationships/image" Target="../media/image25.tiff"/><Relationship Id="rId10" Type="http://schemas.openxmlformats.org/officeDocument/2006/relationships/image" Target="../media/image20.tiff"/><Relationship Id="rId19" Type="http://schemas.openxmlformats.org/officeDocument/2006/relationships/image" Target="../media/image29.jpg"/><Relationship Id="rId4" Type="http://schemas.openxmlformats.org/officeDocument/2006/relationships/image" Target="../media/image14.tiff"/><Relationship Id="rId9" Type="http://schemas.openxmlformats.org/officeDocument/2006/relationships/image" Target="../media/image19.jpeg"/><Relationship Id="rId14" Type="http://schemas.openxmlformats.org/officeDocument/2006/relationships/image" Target="../media/image24.tiff"/><Relationship Id="rId22" Type="http://schemas.openxmlformats.org/officeDocument/2006/relationships/image" Target="../media/image3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639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5EF92-7268-C244-96EA-72D60F8A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765" y="4343623"/>
            <a:ext cx="3844470" cy="836633"/>
          </a:xfrm>
        </p:spPr>
        <p:txBody>
          <a:bodyPr>
            <a:normAutofit fontScale="90000"/>
          </a:bodyPr>
          <a:lstStyle/>
          <a:p>
            <a:r>
              <a:rPr lang="en-US" dirty="0"/>
              <a:t>Carla DeMarco</a:t>
            </a:r>
            <a:br>
              <a:rPr lang="en-US" dirty="0"/>
            </a:br>
            <a:r>
              <a:rPr lang="en-US" sz="1800" dirty="0"/>
              <a:t>Research Communications </a:t>
            </a:r>
            <a:br>
              <a:rPr lang="en-US" sz="1800" dirty="0"/>
            </a:br>
            <a:r>
              <a:rPr lang="en-US" sz="1800" dirty="0"/>
              <a:t>&amp; Grants Manager (UTM)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FCA0A801-E1E3-1341-A1F4-172126010E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9203" b="19203"/>
          <a:stretch>
            <a:fillRect/>
          </a:stretch>
        </p:blipFill>
        <p:spPr>
          <a:xfrm>
            <a:off x="3753305" y="1593691"/>
            <a:ext cx="4543424" cy="26680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CC6DD2-F0FC-734E-8BBD-C113D99ABCE4}"/>
              </a:ext>
            </a:extLst>
          </p:cNvPr>
          <p:cNvSpPr txBox="1"/>
          <p:nvPr/>
        </p:nvSpPr>
        <p:spPr>
          <a:xfrm>
            <a:off x="4733416" y="2512213"/>
            <a:ext cx="2367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ADA99"/>
                </a:solidFill>
                <a:latin typeface="Bookman Old Style" panose="02050604050505020204" pitchFamily="18" charset="0"/>
              </a:rPr>
              <a:t>Adventures in Podcasting</a:t>
            </a:r>
          </a:p>
        </p:txBody>
      </p:sp>
    </p:spTree>
    <p:extLst>
      <p:ext uri="{BB962C8B-B14F-4D97-AF65-F5344CB8AC3E}">
        <p14:creationId xmlns:p14="http://schemas.microsoft.com/office/powerpoint/2010/main" val="1085564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building&#10;">
            <a:extLst>
              <a:ext uri="{FF2B5EF4-FFF2-40B4-BE49-F238E27FC236}">
                <a16:creationId xmlns:a16="http://schemas.microsoft.com/office/drawing/2014/main" xmlns="" id="{D01FC12E-4BA0-F04E-8239-8B4F26106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011" y="2367590"/>
            <a:ext cx="3116078" cy="2334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9FA8DE-45CE-DC4A-BD27-9E7D4C266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385445"/>
            <a:ext cx="10922000" cy="915035"/>
          </a:xfrm>
        </p:spPr>
        <p:txBody>
          <a:bodyPr/>
          <a:lstStyle/>
          <a:p>
            <a:r>
              <a:rPr lang="en-US"/>
              <a:t>Adventures in Podcasting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0095C6-0E93-5D4A-BCC2-2F5324771B07}"/>
              </a:ext>
            </a:extLst>
          </p:cNvPr>
          <p:cNvSpPr txBox="1"/>
          <p:nvPr/>
        </p:nvSpPr>
        <p:spPr>
          <a:xfrm>
            <a:off x="419004" y="1786455"/>
            <a:ext cx="754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it’s at: I’ve got no turntable and two microphones</a:t>
            </a:r>
          </a:p>
        </p:txBody>
      </p:sp>
      <p:pic>
        <p:nvPicPr>
          <p:cNvPr id="15" name="Picture 1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xmlns="" id="{388F2382-2A5C-0A43-83F7-08524C175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355" y="4361842"/>
            <a:ext cx="2822340" cy="2118874"/>
          </a:xfrm>
          <a:prstGeom prst="rect">
            <a:avLst/>
          </a:prstGeom>
        </p:spPr>
      </p:pic>
      <p:pic>
        <p:nvPicPr>
          <p:cNvPr id="6" name="Picture 5" descr="A desk with a computer on a table&#10;&#10;Description automatically generated">
            <a:extLst>
              <a:ext uri="{FF2B5EF4-FFF2-40B4-BE49-F238E27FC236}">
                <a16:creationId xmlns:a16="http://schemas.microsoft.com/office/drawing/2014/main" xmlns="" id="{E2F5310D-BB6B-9F47-98A0-1B11FB9D09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62" r="3" b="3"/>
          <a:stretch/>
        </p:blipFill>
        <p:spPr>
          <a:xfrm>
            <a:off x="8137511" y="0"/>
            <a:ext cx="4054489" cy="4665686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DFA7520-8A41-D44E-974F-DAF0CA9B621B}"/>
              </a:ext>
            </a:extLst>
          </p:cNvPr>
          <p:cNvSpPr txBox="1"/>
          <p:nvPr/>
        </p:nvSpPr>
        <p:spPr>
          <a:xfrm>
            <a:off x="419004" y="2641762"/>
            <a:ext cx="4574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 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this podcast came to 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Challenges to overcome </a:t>
            </a:r>
          </a:p>
        </p:txBody>
      </p:sp>
    </p:spTree>
    <p:extLst>
      <p:ext uri="{BB962C8B-B14F-4D97-AF65-F5344CB8AC3E}">
        <p14:creationId xmlns:p14="http://schemas.microsoft.com/office/powerpoint/2010/main" val="2698757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9FA8DE-45CE-DC4A-BD27-9E7D4C266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391408"/>
            <a:ext cx="10922000" cy="915035"/>
          </a:xfrm>
        </p:spPr>
        <p:txBody>
          <a:bodyPr/>
          <a:lstStyle/>
          <a:p>
            <a:r>
              <a:rPr lang="en-US" dirty="0"/>
              <a:t>Adventures in Podcasting</a:t>
            </a:r>
          </a:p>
        </p:txBody>
      </p:sp>
      <p:pic>
        <p:nvPicPr>
          <p:cNvPr id="7" name="Content Placeholder 6" descr="A picture containing closeup of an eye&#10;&#10;&#10;Description automatically generated">
            <a:extLst>
              <a:ext uri="{FF2B5EF4-FFF2-40B4-BE49-F238E27FC236}">
                <a16:creationId xmlns:a16="http://schemas.microsoft.com/office/drawing/2014/main" xmlns="" id="{BFA0106D-09B8-3F4E-8E92-CF010A037F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20090" y="2535837"/>
            <a:ext cx="3679991" cy="293727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D96312C-5081-1D4C-8FEA-42A2DD64D7E4}"/>
              </a:ext>
            </a:extLst>
          </p:cNvPr>
          <p:cNvSpPr txBox="1"/>
          <p:nvPr/>
        </p:nvSpPr>
        <p:spPr>
          <a:xfrm>
            <a:off x="4453140" y="1562353"/>
            <a:ext cx="341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 this podcast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xmlns="" id="{0FCBA891-CA1F-694B-BF54-AE05F6622B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66" y="2747558"/>
            <a:ext cx="2937279" cy="2937279"/>
          </a:xfr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xmlns="" id="{AC4F0913-D61C-5E4C-A090-6200842AE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426" y="2729761"/>
            <a:ext cx="2494783" cy="29550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D69C9EC-7C32-684E-98EF-214185C83B88}"/>
              </a:ext>
            </a:extLst>
          </p:cNvPr>
          <p:cNvSpPr txBox="1"/>
          <p:nvPr/>
        </p:nvSpPr>
        <p:spPr>
          <a:xfrm>
            <a:off x="1592942" y="2209368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BCC2558-EE7D-A241-A6E6-87D3A51ADD62}"/>
              </a:ext>
            </a:extLst>
          </p:cNvPr>
          <p:cNvSpPr txBox="1"/>
          <p:nvPr/>
        </p:nvSpPr>
        <p:spPr>
          <a:xfrm>
            <a:off x="8503330" y="2209368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silent partner</a:t>
            </a:r>
          </a:p>
        </p:txBody>
      </p:sp>
    </p:spTree>
    <p:extLst>
      <p:ext uri="{BB962C8B-B14F-4D97-AF65-F5344CB8AC3E}">
        <p14:creationId xmlns:p14="http://schemas.microsoft.com/office/powerpoint/2010/main" val="2255768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F2E2F71-8815-4745-8D4D-AC2F9A3B2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174" y="1006265"/>
            <a:ext cx="1796143" cy="1257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82176C7-2DCA-C04A-BC2C-8EFC68C52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4427" y="2136619"/>
            <a:ext cx="1749225" cy="1590571"/>
          </a:xfrm>
          <a:prstGeom prst="rect">
            <a:avLst/>
          </a:prstGeom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xmlns="" id="{6085B9BA-6EC2-334E-8C32-83542EA93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2825" y="4072611"/>
            <a:ext cx="2039628" cy="1404711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F7FFA31-143E-5F4E-B507-E2022CFC6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0737" y="4124790"/>
            <a:ext cx="1905000" cy="1536700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xmlns="" id="{04DD9840-7477-C349-A6D4-B65271AFD1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5484" y="1768815"/>
            <a:ext cx="2294843" cy="1721133"/>
          </a:xfrm>
          <a:prstGeom prst="rect">
            <a:avLst/>
          </a:prstGeo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xmlns="" id="{DC746DC9-68FE-4148-A96E-AC8CC0DDF8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51" y="289815"/>
            <a:ext cx="1618827" cy="188115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2E303D70-9C9E-6741-A058-DFBE2385E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058" y="1635691"/>
            <a:ext cx="4114799" cy="13716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Lessons learned (”</a:t>
            </a:r>
            <a:r>
              <a:rPr lang="en-US" sz="1800" dirty="0" err="1"/>
              <a:t>anec</a:t>
            </a:r>
            <a:r>
              <a:rPr lang="en-US" sz="1800" dirty="0"/>
              <a:t>-don’ts”)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Outcomes (stats, etc.)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D70B094-82F9-204E-B4BD-1F1CED77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389026"/>
            <a:ext cx="10922000" cy="915035"/>
          </a:xfrm>
        </p:spPr>
        <p:txBody>
          <a:bodyPr/>
          <a:lstStyle/>
          <a:p>
            <a:r>
              <a:rPr lang="en-US" sz="3600" dirty="0"/>
              <a:t>Adventures</a:t>
            </a:r>
            <a:r>
              <a:rPr lang="en-US" dirty="0"/>
              <a:t> in Podcasting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xmlns="" id="{314CB14C-5A24-E14C-B3D7-D83C5285FB0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0" t="4622" r="22222"/>
          <a:stretch/>
        </p:blipFill>
        <p:spPr>
          <a:xfrm rot="5400000">
            <a:off x="7439448" y="2337060"/>
            <a:ext cx="1943898" cy="16958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3B6570F-1DB6-C24B-9397-E76DD07A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6311" y="2095679"/>
            <a:ext cx="1905000" cy="1892300"/>
          </a:xfrm>
          <a:prstGeom prst="rect">
            <a:avLst/>
          </a:prstGeom>
        </p:spPr>
      </p:pic>
      <p:pic>
        <p:nvPicPr>
          <p:cNvPr id="16" name="Content Placeholder 9" descr="BMC.jpg">
            <a:extLst>
              <a:ext uri="{FF2B5EF4-FFF2-40B4-BE49-F238E27FC236}">
                <a16:creationId xmlns:a16="http://schemas.microsoft.com/office/drawing/2014/main" xmlns="" id="{F7ADFBC2-9D7F-3C4C-9846-D7F5D031C4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r="4071"/>
          <a:stretch>
            <a:fillRect/>
          </a:stretch>
        </p:blipFill>
        <p:spPr>
          <a:xfrm>
            <a:off x="5186198" y="3228448"/>
            <a:ext cx="2466611" cy="1286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3C9CCEA-FB3D-2D4C-8BE8-7A949A49E8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641" y="4179244"/>
            <a:ext cx="1812923" cy="15591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6A2554B-4978-164C-979C-1F166736CC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5826" y="1160837"/>
            <a:ext cx="1905000" cy="1257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3603822-4B41-1143-A011-18D7341C1C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92267" y="4328735"/>
            <a:ext cx="1417376" cy="15591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A128A2D-54C0-4740-985A-C1A3555A04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01257" y="2060172"/>
            <a:ext cx="1556354" cy="2188257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xmlns="" id="{F8002E88-D920-F148-AD89-AB85214348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562" y="2921852"/>
            <a:ext cx="1721133" cy="1592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B2B673-DC10-8C4B-A50A-22518638078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76214" y="3750984"/>
            <a:ext cx="1465653" cy="1700157"/>
          </a:xfrm>
          <a:prstGeom prst="rect">
            <a:avLst/>
          </a:prstGeom>
        </p:spPr>
      </p:pic>
      <p:pic>
        <p:nvPicPr>
          <p:cNvPr id="14" name="Content Placeholder 3" descr="Alex_50_1 2.jpg">
            <a:extLst>
              <a:ext uri="{FF2B5EF4-FFF2-40B4-BE49-F238E27FC236}">
                <a16:creationId xmlns:a16="http://schemas.microsoft.com/office/drawing/2014/main" xmlns="" id="{8C32A254-5B0D-8B46-B632-456D569EC4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148" r="-81148"/>
          <a:stretch>
            <a:fillRect/>
          </a:stretch>
        </p:blipFill>
        <p:spPr>
          <a:xfrm>
            <a:off x="6755684" y="2393323"/>
            <a:ext cx="4401675" cy="2294843"/>
          </a:xfrm>
          <a:prstGeom prst="rect">
            <a:avLst/>
          </a:prstGeom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xmlns="" id="{0127DA18-CCA1-6543-B13C-53FADCA6AA2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78" y="4119061"/>
            <a:ext cx="1826229" cy="16207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D7D4D56-81FD-1D4A-AC64-403AE55B6EB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41752" y="4283936"/>
            <a:ext cx="1905000" cy="1587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03A6B97-2C3A-9B4D-9AE3-1FC4A5964BC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1844" y="3092729"/>
            <a:ext cx="1739900" cy="11557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C75302C-64E6-7444-B5D5-9F81A9CD587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9380" y="4020466"/>
            <a:ext cx="1424920" cy="16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67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72024A-D5C4-2745-A69F-03A83A03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6" y="381000"/>
            <a:ext cx="10696574" cy="883085"/>
          </a:xfrm>
        </p:spPr>
        <p:txBody>
          <a:bodyPr>
            <a:normAutofit/>
          </a:bodyPr>
          <a:lstStyle/>
          <a:p>
            <a:r>
              <a:rPr lang="en-US" sz="3600" dirty="0"/>
              <a:t>Adventures in Podcasting</a:t>
            </a:r>
          </a:p>
        </p:txBody>
      </p:sp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95050CF4-8917-DA47-8CD6-D85A386C5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875" y="4477633"/>
            <a:ext cx="8561885" cy="1283600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692D8BFE-956F-D041-A6EC-0B6B517C3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6" y="1570355"/>
            <a:ext cx="2793298" cy="3717290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3EFD4DF0-C04C-3849-9997-CB47F786A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524" y="1096767"/>
            <a:ext cx="5838822" cy="33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79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72024A-D5C4-2745-A69F-03A83A03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6" y="381000"/>
            <a:ext cx="10696574" cy="883085"/>
          </a:xfrm>
        </p:spPr>
        <p:txBody>
          <a:bodyPr>
            <a:normAutofit/>
          </a:bodyPr>
          <a:lstStyle/>
          <a:p>
            <a:r>
              <a:rPr lang="en-US" sz="3600" dirty="0"/>
              <a:t>Adventures in Podcasting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4CAC9DE-66F7-9545-A26F-67B268021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226" y="2087880"/>
            <a:ext cx="8380094" cy="3079274"/>
          </a:xfrm>
        </p:spPr>
        <p:txBody>
          <a:bodyPr>
            <a:normAutofit/>
          </a:bodyPr>
          <a:lstStyle/>
          <a:p>
            <a:r>
              <a:rPr lang="en-US" sz="2800" dirty="0"/>
              <a:t>“There is only one rule for being a good talker – learn to listen.”</a:t>
            </a:r>
          </a:p>
          <a:p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  <a:p>
            <a:pPr algn="r"/>
            <a:r>
              <a:rPr lang="en-US" sz="2800" dirty="0"/>
              <a:t>− </a:t>
            </a:r>
            <a:r>
              <a:rPr lang="en-US" sz="2800" b="1" i="1" dirty="0"/>
              <a:t>Christopher Morley</a:t>
            </a:r>
            <a:r>
              <a:rPr lang="en-US" sz="2800" i="1" dirty="0"/>
              <a:t/>
            </a:r>
            <a:br>
              <a:rPr lang="en-US" sz="2800" i="1" dirty="0"/>
            </a:br>
            <a:r>
              <a:rPr lang="en-US" sz="2800" i="1" dirty="0"/>
              <a:t>American author</a:t>
            </a:r>
            <a:endParaRPr lang="en-US" sz="2800" dirty="0"/>
          </a:p>
        </p:txBody>
      </p:sp>
      <p:pic>
        <p:nvPicPr>
          <p:cNvPr id="5" name="Picture Placeholder 6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AEB048A0-2760-474A-91FB-C190C697E8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52" r="-1" b="7301"/>
          <a:stretch/>
        </p:blipFill>
        <p:spPr>
          <a:xfrm>
            <a:off x="9601200" y="0"/>
            <a:ext cx="2590800" cy="2814391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3963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254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80</Words>
  <Application>Microsoft Office PowerPoint</Application>
  <PresentationFormat>Widescreen</PresentationFormat>
  <Paragraphs>22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Bookman Old Style</vt:lpstr>
      <vt:lpstr>Calibri</vt:lpstr>
      <vt:lpstr>Verdana</vt:lpstr>
      <vt:lpstr>Office Theme</vt:lpstr>
      <vt:lpstr>PowerPoint Presentation</vt:lpstr>
      <vt:lpstr>Carla DeMarco Research Communications  &amp; Grants Manager (UTM)</vt:lpstr>
      <vt:lpstr>Adventures in Podcasting</vt:lpstr>
      <vt:lpstr>Adventures in Podcasting</vt:lpstr>
      <vt:lpstr>Adventures in Podcasting</vt:lpstr>
      <vt:lpstr>Adventures in Podcasting</vt:lpstr>
      <vt:lpstr>Adventures in Podcasting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Demarco</dc:creator>
  <cp:lastModifiedBy>Larysa Woloszansky</cp:lastModifiedBy>
  <cp:revision>5</cp:revision>
  <dcterms:created xsi:type="dcterms:W3CDTF">2019-05-10T13:17:56Z</dcterms:created>
  <dcterms:modified xsi:type="dcterms:W3CDTF">2019-05-14T16:04:48Z</dcterms:modified>
</cp:coreProperties>
</file>