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FC735-A942-7F49-8FDF-8CBE2DE6A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D77FF0-130A-6C42-919F-845CCFE02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173990-35D9-0446-9B55-1EA8E0A8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7518F3-EA57-A84D-B598-CD7F669DE00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9BAEB0-C03A-2641-BAED-7E54BDD17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02956B-3020-E046-A250-9AEA5C00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39EF5C-129B-244A-B20F-81C7E9FBCF4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5AC340-6AA0-624D-ADC5-02411971D1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E94B0-1664-344B-B5BB-E5A9CFD6D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57200"/>
            <a:ext cx="10877548" cy="85803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2F8BC4-87EB-6F4C-BF5D-A77349450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351586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7F8EA0-5092-B54F-B109-331675C1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2057400"/>
            <a:ext cx="41147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77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3C6513-03D0-504A-88CE-8E34A9658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B07DB-9E74-444C-8E4F-94B1AEC6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1CFD7-24D3-DD41-A791-862CF22B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64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EC685A-1C1F-A14D-90AA-52CE45FDDC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1CFD7-24D3-DD41-A791-862CF22B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1302707"/>
            <a:ext cx="10922000" cy="46713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38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CCC2C5-0F16-104D-8E5C-963B3608A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D10EA-2259-EA4C-B22F-D2CDEC696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780" y="4374195"/>
            <a:ext cx="4308475" cy="836633"/>
          </a:xfrm>
        </p:spPr>
        <p:txBody>
          <a:bodyPr anchor="t" anchorCtr="1">
            <a:normAutofit/>
          </a:bodyPr>
          <a:lstStyle>
            <a:lvl1pPr algn="ctr">
              <a:defRPr sz="2400"/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777F9D9-0D28-B946-B9F7-543E7B6057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0780" y="1515649"/>
            <a:ext cx="4308475" cy="26680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4AF51-ECC0-CC4A-B650-6FA3FF14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644929-2FF2-5542-8DFF-43C8F36E2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6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A5E63F-BB29-534F-ABED-F6699A96F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86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80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56D0E0-2711-CE4E-B0EE-4513A4723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644929-2FF2-5542-8DFF-43C8F36E2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1" y="1415441"/>
            <a:ext cx="5393499" cy="44467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A5E63F-BB29-534F-ABED-F6699A96F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15441"/>
            <a:ext cx="5393498" cy="4446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51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36369-973D-784B-A80C-E1A69C24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58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894EC8-8588-164D-AEA0-9F8C376BD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ADFF9-2F12-784F-AAE3-4EA7A342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57200"/>
            <a:ext cx="10696574" cy="883085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24BB71-118A-F448-A5A5-549E5EEC7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35158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7D3CC8-9986-B542-AA48-3479F3182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2057400"/>
            <a:ext cx="41147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26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1C00EA-E55C-674B-9E37-3B7AB667DF1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461170-925C-B540-9262-729FF21A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" y="385445"/>
            <a:ext cx="10922000" cy="91503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55CC43-B8E8-A646-AA84-BD13C40E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20" y="1835785"/>
            <a:ext cx="10922000" cy="41382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31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.utoronto.ca/history" TargetMode="External"/><Relationship Id="rId2" Type="http://schemas.openxmlformats.org/officeDocument/2006/relationships/hyperlink" Target="mailto:amanda.hacio@utoronto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5EF92-7268-C244-96EA-72D60F8A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780" y="4578251"/>
            <a:ext cx="4308475" cy="836633"/>
          </a:xfrm>
        </p:spPr>
        <p:txBody>
          <a:bodyPr>
            <a:normAutofit/>
          </a:bodyPr>
          <a:lstStyle/>
          <a:p>
            <a:r>
              <a:rPr lang="en-US" dirty="0"/>
              <a:t>Amanda Hacio</a:t>
            </a:r>
            <a:br>
              <a:rPr lang="en-US" dirty="0"/>
            </a:br>
            <a:endParaRPr lang="en-US" sz="18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76B6CA-F44B-4447-A8A3-035DB16AE4FD}"/>
              </a:ext>
            </a:extLst>
          </p:cNvPr>
          <p:cNvSpPr txBox="1"/>
          <p:nvPr/>
        </p:nvSpPr>
        <p:spPr>
          <a:xfrm>
            <a:off x="3870780" y="2408845"/>
            <a:ext cx="430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put together a 200 page, multi-stakeholder coffee table book </a:t>
            </a:r>
          </a:p>
        </p:txBody>
      </p:sp>
    </p:spTree>
    <p:extLst>
      <p:ext uri="{BB962C8B-B14F-4D97-AF65-F5344CB8AC3E}">
        <p14:creationId xmlns:p14="http://schemas.microsoft.com/office/powerpoint/2010/main" val="108556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9706F3-4028-234A-A6D8-452D22C6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1C606-6676-F140-8812-F2D2EC45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1835785"/>
            <a:ext cx="7609840" cy="4138295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CA" sz="1400" dirty="0"/>
              <a:t>Define a clear vision for the project early 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400" dirty="0"/>
              <a:t>Define your target audience and determine the kind of content they like (i.e. engineers like charts and numbers)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400" dirty="0"/>
              <a:t>Create a strategy for stakeholder engagement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400" dirty="0"/>
              <a:t>Create a small committee with advisors who understand and are well connected with your key stakeholders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400" dirty="0"/>
              <a:t>Consultation is king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400" dirty="0"/>
              <a:t>When drafting the content, think about how you might repurpose it on digital platforms to give it another life (i.e. repurpose historical information and photos on your Faculty’s history page)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400" dirty="0"/>
              <a:t>Choose vendors who know your audience and are willing to work with you as timelines and priorities shift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1400" dirty="0"/>
              <a:t>Build in an evaluation tool or mechanism to measure engagement and success of the project</a:t>
            </a:r>
          </a:p>
          <a:p>
            <a:pPr marL="457200" lvl="1" indent="0">
              <a:buNone/>
            </a:pPr>
            <a:endParaRPr lang="en-CA" sz="1400" dirty="0"/>
          </a:p>
          <a:p>
            <a:pPr marL="0" indent="0">
              <a:buNone/>
            </a:pPr>
            <a:r>
              <a:rPr lang="en-US" sz="1400" b="1" dirty="0"/>
              <a:t>Questions? </a:t>
            </a:r>
            <a:r>
              <a:rPr lang="en-US" sz="1400" b="1" dirty="0">
                <a:hlinkClick r:id="rId2"/>
              </a:rPr>
              <a:t>amanda.hacio@utoronto.ca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Find a digital copy of the book at </a:t>
            </a:r>
            <a:r>
              <a:rPr lang="en-US" sz="1400" b="1" dirty="0">
                <a:hlinkClick r:id="rId3"/>
              </a:rPr>
              <a:t>www.engineering.utoronto.ca/history</a:t>
            </a:r>
            <a:r>
              <a:rPr lang="en-US" sz="1400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5AE6CD-5B5C-1547-87D8-55AA84D40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426" y="1300480"/>
            <a:ext cx="2987494" cy="40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150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Office Theme</vt:lpstr>
      <vt:lpstr>Amanda Hacio </vt:lpstr>
      <vt:lpstr>Key takeaways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Baker</dc:creator>
  <cp:lastModifiedBy>Larysa Woloszansky</cp:lastModifiedBy>
  <cp:revision>9</cp:revision>
  <dcterms:created xsi:type="dcterms:W3CDTF">2019-05-07T16:47:56Z</dcterms:created>
  <dcterms:modified xsi:type="dcterms:W3CDTF">2019-05-14T16:02:34Z</dcterms:modified>
</cp:coreProperties>
</file>