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3"/>
  </p:normalViewPr>
  <p:slideViewPr>
    <p:cSldViewPr snapToGrid="0" snapToObjects="1">
      <p:cViewPr varScale="1">
        <p:scale>
          <a:sx n="110" d="100"/>
          <a:sy n="110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C4839-8CE6-E546-9C27-5CADE7528518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C2925-7808-054D-864B-8218E0B3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950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1C2925-7808-054D-864B-8218E0B324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9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D4E0F-B87B-F247-9C9B-99F55AF4B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CACE5B-372F-C043-9CAD-BE4C8E738C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0A3BD9-E8B4-2F49-A59E-7048AA537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445B87-E5CE-2B4E-98C1-BA1944E2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F65B1AF-3E8A-7F4A-9F5A-E0F45BBDC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7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01EA1A-27AD-2C43-A182-16893F5E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40CFB2A-E6A1-E344-BAAE-840A20D25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1FFEA-F898-1B4C-A16E-3AFC40FC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4A3D1-8F56-7746-9132-7CCC99C7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BA38F6-8A8A-574A-BE20-497F98CC6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2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89EDA18-9D37-ED4C-A24E-DE73A73FC1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81BEA2-E665-BD4E-A924-D301A8AC5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18978-5FFD-A247-9A81-E187260D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80982B-68B2-784F-A005-A5CC4E26B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FED1A-35A7-B641-83E0-3CA0A31B1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2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82A134-EC94-8643-8DFD-203288F3E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430E2CA-4585-F34F-8390-AB4D8E46E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0F47B-7069-9244-A100-93063BBE9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CBCAD2-0564-7148-9BF1-0F75583E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1366C55-944E-ED42-A5CA-020433A2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6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D43DF5-CEAF-ED46-9562-D66B84F2C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925B3E-2416-954C-B3A9-9D4953A25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1A178D-B0F2-F740-8D06-EEB499CB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239DFAD-AB58-3A40-93BA-F8A84D03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0B62EB-9407-2540-A478-918C438E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9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7610E9-A889-A349-9375-CE7307F8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43EC5F-D325-A749-B956-B10CA46E6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3E62033-49D7-6D4B-B921-3CEE7B172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DA2F8D-B19E-104D-9620-5F800DD75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7400B6F-12DD-C346-98CD-88497AA64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ADEDC10-6470-AF48-AE06-967FFCDF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79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6F7DF5-B2A4-7241-9E88-3CB5D50FF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78BE75-B6FC-7943-B787-2355E1C2F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4E0926D-B1A9-9D4F-98BC-F17E7CDF1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F54F69-B9D8-F244-901C-B2C56820A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922A933-CA80-734B-AA19-33F48CDB6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49B1183-7ADF-CA40-AB8E-2547DF823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CBA700B-1320-7446-8037-3BDDB992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807B3B4-8C66-8B43-83DC-81E723EC8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7CA51E-AF18-E445-B7BE-D4880D0B2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7ADE7A9-A7E0-4C4B-80B3-9A37A61C5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9A3B0A3-1087-AB47-B1E2-5BC68D53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03C7383-741B-A040-BEE0-6EB8545AD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4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11B6B6C-5074-EE49-845F-39C68BF0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451D0E-8FF4-5046-A91F-5C0751E1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E585996-F462-0C46-9A83-48339F25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15E779-B9C5-DD45-90A0-AB5800684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0578FCA-7F11-C94D-A824-EDFD260CF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51C47F-6A00-8D40-836A-8DCD876AA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852B72-DACF-9A40-AD03-87F8D08E8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1343050-8EEE-9448-98FE-0C0F00B18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98F00D-80FF-764B-BC59-50E302926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17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946DFE-AD53-C84D-A3F6-4FF7B899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E5A90E76-E8D0-B84A-AEF9-5D0B77903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788FC9-9F25-2545-A903-8673E7BAB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AE4C8F8-3DE2-B343-A5F5-90576C621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B8AA5F-89C9-2A4C-930B-CC65EA59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2C033C-0F9A-0944-AC93-51203A59F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BCE8FDE-FCB4-2A43-B733-BEEED622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92E0D3-11FC-2B4B-A575-954C0241A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C75837-4ABA-5548-A3BF-580DFC2253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BD78-1EAC-2441-B6C4-2084A512948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4D0C8A-19AC-2249-A56A-1F1626113F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38C8C3-D7D5-F249-8B73-10FB910B52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FFB87-1284-8046-B5D4-A124BC61F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37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30CC23-2284-774D-9636-0DBC62F80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68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17E56E-368D-8443-90F9-958DBFBCBACE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50F890-C8CF-F54C-BDFC-A40331742B19}"/>
              </a:ext>
            </a:extLst>
          </p:cNvPr>
          <p:cNvGrpSpPr/>
          <p:nvPr/>
        </p:nvGrpSpPr>
        <p:grpSpPr>
          <a:xfrm>
            <a:off x="-290512" y="0"/>
            <a:ext cx="12773025" cy="1200150"/>
            <a:chOff x="-285750" y="5829300"/>
            <a:chExt cx="12773025" cy="12001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7EE2D49-32EB-CE46-A4C9-C5939DBBD92D}"/>
                </a:ext>
              </a:extLst>
            </p:cNvPr>
            <p:cNvSpPr/>
            <p:nvPr/>
          </p:nvSpPr>
          <p:spPr>
            <a:xfrm>
              <a:off x="-285750" y="5829300"/>
              <a:ext cx="12773025" cy="120015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33B61B1D-793F-5D4E-9ED3-94515DA86654}"/>
                </a:ext>
              </a:extLst>
            </p:cNvPr>
            <p:cNvSpPr txBox="1"/>
            <p:nvPr/>
          </p:nvSpPr>
          <p:spPr>
            <a:xfrm>
              <a:off x="1" y="6086476"/>
              <a:ext cx="12191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FOLLOW @UTSCMGMT ON INSTAGRAM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BC41B608-A717-6E44-AD74-7E3B1528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2813" y="5886449"/>
              <a:ext cx="869950" cy="869950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71930D9-7F72-324A-AF30-9D0E973FC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" y="1037572"/>
            <a:ext cx="5567360" cy="55673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288DBE5-43F6-7E4C-922D-CB25DE9F3F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112" y="1037572"/>
            <a:ext cx="5567360" cy="556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41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Office PowerPoint</Application>
  <PresentationFormat>Widescreen</PresentationFormat>
  <Paragraphs>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Larysa Woloszansky</cp:lastModifiedBy>
  <cp:revision>2</cp:revision>
  <dcterms:created xsi:type="dcterms:W3CDTF">2019-05-12T18:06:38Z</dcterms:created>
  <dcterms:modified xsi:type="dcterms:W3CDTF">2019-05-14T16:02:10Z</dcterms:modified>
</cp:coreProperties>
</file>